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8" r:id="rId3"/>
    <p:sldId id="269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3B756-ABFE-4802-9BA2-F7FBBDE7F97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B43C-17BB-4D46-BE2A-A189FCBB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5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0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23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58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8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0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0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98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9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14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DB43C-17BB-4D46-BE2A-A189FCBB29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B743D1-8A15-4DC2-B9A0-AE70B1CC128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DA8F3F1-62F0-4059-9882-3BE7214053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drive/?hl=en" TargetMode="External"/><Relationship Id="rId7" Type="http://schemas.openxmlformats.org/officeDocument/2006/relationships/hyperlink" Target="http://www.educatorstechnology.com/2016/01/10-basic-google-drive-tips-for-teacher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keuseof.com/tag/organize-google-drive-like-pro/" TargetMode="External"/><Relationship Id="rId5" Type="http://schemas.openxmlformats.org/officeDocument/2006/relationships/hyperlink" Target="http://www.shakeuplearning.com/blog/5-google-drive-tips-everyone-should-know/" TargetMode="External"/><Relationship Id="rId4" Type="http://schemas.openxmlformats.org/officeDocument/2006/relationships/hyperlink" Target="http://www.educatorstechnology.com/2013/12/100-important-google-drive-tips-fo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ive.googl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chrome/browser/desktop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ive.googl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2400" y="9906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Tech Drop In:</a:t>
            </a:r>
            <a:br>
              <a:rPr lang="en-US" dirty="0" smtClean="0"/>
            </a:br>
            <a:r>
              <a:rPr lang="en-US" dirty="0" smtClean="0"/>
              <a:t>Google Drive</a:t>
            </a:r>
            <a:endParaRPr lang="en-US" dirty="0"/>
          </a:p>
        </p:txBody>
      </p:sp>
      <p:pic>
        <p:nvPicPr>
          <p:cNvPr id="1026" name="Picture 2" descr="C:\Users\88609\Desktop\Google-Driv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0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sort files/folders</a:t>
            </a:r>
            <a:endParaRPr lang="en-US" dirty="0"/>
          </a:p>
        </p:txBody>
      </p:sp>
      <p:pic>
        <p:nvPicPr>
          <p:cNvPr id="7170" name="Picture 2" descr="C:\Users\88609\Desktop\image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6121401" cy="14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88609\Desktop\maxres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49" y="3267469"/>
            <a:ext cx="6008451" cy="33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88609\Desktop\WCYA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252" y="4495800"/>
            <a:ext cx="1676400" cy="103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17526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search for any files/folders by typing in the search bar at the top of your Drive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29000"/>
            <a:ext cx="259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You can sort your files/folders by clicking on Last Modified and choosing how you want them sorted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7239000" y="4267200"/>
            <a:ext cx="4953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8153400" y="4805490"/>
            <a:ext cx="609600" cy="419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files</a:t>
            </a:r>
            <a:endParaRPr lang="en-US" dirty="0"/>
          </a:p>
        </p:txBody>
      </p:sp>
      <p:pic>
        <p:nvPicPr>
          <p:cNvPr id="4" name="Picture 2" descr="C:\Users\88609\Desktop\Google-Drive-Colores-Progres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52653"/>
            <a:ext cx="5562376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752597"/>
            <a:ext cx="281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download any of your files (or those shared with you) to your computer by right clicking and choosing Download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Note: some formatting may be a little off when going between </a:t>
            </a:r>
            <a:r>
              <a:rPr lang="en-US" dirty="0" err="1" smtClean="0"/>
              <a:t>Googledocs</a:t>
            </a:r>
            <a:r>
              <a:rPr lang="en-US" dirty="0" smtClean="0"/>
              <a:t> and Word docs or Google Slides and PowerPoint, so be sure to make sure your download is how you want it to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with others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004" y="1676399"/>
            <a:ext cx="3491796" cy="265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88609\Desktop\docs_2494886_visibility_options_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810" y="4191000"/>
            <a:ext cx="276739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88609\Desktop\advance-sharing-settings-on-Google-Drive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92" y="1600200"/>
            <a:ext cx="4270108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Left Arrow 3"/>
          <p:cNvSpPr/>
          <p:nvPr/>
        </p:nvSpPr>
        <p:spPr>
          <a:xfrm rot="20698355">
            <a:off x="7942015" y="3534789"/>
            <a:ext cx="619046" cy="1748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200400" y="2438400"/>
            <a:ext cx="1066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592638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can share the URL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can email specific people and give them different permissions (owner, editor, etc.)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can change the URL share settings by clicking “can view” and then “more”</a:t>
            </a:r>
          </a:p>
          <a:p>
            <a:pPr marL="342900" indent="-342900">
              <a:buAutoNum type="arabicPeriod"/>
            </a:pPr>
            <a:r>
              <a:rPr lang="en-US" dirty="0" smtClean="0"/>
              <a:t>After clicking “more,” you can change visibility options and access options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3581400" y="3200400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236729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46936" y="3058712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20101927">
            <a:off x="1649194" y="1986290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4730" y="167639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 rot="20101927">
            <a:off x="7429085" y="2223073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94621" y="1913182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hlinkClick r:id="rId3"/>
              </a:rPr>
              <a:t>Google Drive Help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600" dirty="0" smtClean="0">
              <a:hlinkClick r:id="rId4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hlinkClick r:id="rId4"/>
              </a:rPr>
              <a:t>100 Important Drive Tips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hlinkClick r:id="rId5"/>
              </a:rPr>
              <a:t>Extras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hlinkClick r:id="rId6"/>
              </a:rPr>
              <a:t>Organize Drive Like a Pro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hlinkClick r:id="rId7"/>
              </a:rPr>
              <a:t>Even More!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01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9070"/>
            <a:ext cx="8686799" cy="4910329"/>
          </a:xfrm>
        </p:spPr>
        <p:txBody>
          <a:bodyPr>
            <a:normAutofit lnSpcReduction="10000"/>
          </a:bodyPr>
          <a:lstStyle/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/>
              <a:t>Connect work email to Google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Know how to navigate to </a:t>
            </a:r>
            <a:r>
              <a:rPr lang="en-US" dirty="0" smtClean="0">
                <a:hlinkClick r:id="rId3"/>
              </a:rPr>
              <a:t>www.drive.google.com</a:t>
            </a:r>
            <a:endParaRPr lang="en-US" dirty="0" smtClean="0"/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Understand how to view your Drive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Practice how to upload different file types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Practice how to organize files/folders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Practice how to search for files/folders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Practice downloading files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Practice sharing files/folders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Chrome works best when you are using Google products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If you do not have Google Chrome on your computer, go to </a:t>
            </a:r>
            <a:r>
              <a:rPr lang="en-US" sz="2400" dirty="0" smtClean="0">
                <a:hlinkClick r:id="rId3"/>
              </a:rPr>
              <a:t>this link to download it for free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Google Chrome</a:t>
            </a:r>
            <a:endParaRPr lang="en-US" dirty="0"/>
          </a:p>
        </p:txBody>
      </p:sp>
      <p:pic>
        <p:nvPicPr>
          <p:cNvPr id="1026" name="Picture 2" descr="C:\Users\88609\Desktop\chrome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66778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8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work email to Google</a:t>
            </a:r>
            <a:endParaRPr lang="en-US" dirty="0"/>
          </a:p>
        </p:txBody>
      </p:sp>
      <p:pic>
        <p:nvPicPr>
          <p:cNvPr id="5" name="Picture 3" descr="C:\Users\88609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2256692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88609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258107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Arrow 6"/>
          <p:cNvSpPr/>
          <p:nvPr/>
        </p:nvSpPr>
        <p:spPr>
          <a:xfrm>
            <a:off x="1905000" y="4876800"/>
            <a:ext cx="990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2514600"/>
            <a:ext cx="990600" cy="5514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85292" y="2851608"/>
            <a:ext cx="20867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NOT sign in with your personal account (if you have one)</a:t>
            </a:r>
          </a:p>
          <a:p>
            <a:endParaRPr lang="en-US" dirty="0"/>
          </a:p>
          <a:p>
            <a:r>
              <a:rPr lang="en-US" dirty="0" smtClean="0"/>
              <a:t>Select Create an account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1651843"/>
            <a:ext cx="16169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Fill in your information and be sure to select “I prefer to use my current email address” and then type in your work email</a:t>
            </a:r>
          </a:p>
          <a:p>
            <a:endParaRPr lang="en-US" sz="1600" dirty="0"/>
          </a:p>
          <a:p>
            <a:r>
              <a:rPr lang="en-US" sz="1600" dirty="0" smtClean="0"/>
              <a:t>You may be prompted to verify your account either through email or through a text message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09800"/>
            <a:ext cx="3733801" cy="4407408"/>
          </a:xfrm>
        </p:spPr>
        <p:txBody>
          <a:bodyPr/>
          <a:lstStyle/>
          <a:p>
            <a:r>
              <a:rPr lang="en-US" dirty="0" smtClean="0"/>
              <a:t>Once you have connected your work email to Google, log in to your Google Drive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You have access to the full Google suite by clicking on the grid in the top, right corner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www.drive.google.com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2" descr="C:\Users\88609\Desktop\ed559f9ab4ee6cec08ffde71c58a68af-gri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412457" cy="441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how to view your drive</a:t>
            </a:r>
            <a:endParaRPr lang="en-US" dirty="0"/>
          </a:p>
        </p:txBody>
      </p:sp>
      <p:pic>
        <p:nvPicPr>
          <p:cNvPr id="3074" name="Picture 2" descr="C:\Users\88609\Desktop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752600"/>
            <a:ext cx="641586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88609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641586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0" y="2151965"/>
            <a:ext cx="199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List View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3079" y="5257799"/>
            <a:ext cx="199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Icon</a:t>
            </a:r>
            <a:r>
              <a:rPr lang="en-US" sz="3200" dirty="0" smtClean="0"/>
              <a:t> View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5642403" y="1992739"/>
            <a:ext cx="525869" cy="170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772400" y="4038600"/>
            <a:ext cx="52586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how to upload different file types </a:t>
            </a:r>
            <a:endParaRPr lang="en-US" dirty="0"/>
          </a:p>
        </p:txBody>
      </p:sp>
      <p:pic>
        <p:nvPicPr>
          <p:cNvPr id="4098" name="Picture 2" descr="C:\Users\88609\Desktop\04-dragDro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05" y="1542068"/>
            <a:ext cx="668524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88609\Desktop\2015_up_file_st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96239"/>
            <a:ext cx="2743200" cy="333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4569315"/>
            <a:ext cx="563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upload any files into your Drive by dragging them from one folder onto your Drive screen (as seen above)</a:t>
            </a:r>
          </a:p>
          <a:p>
            <a:endParaRPr lang="en-US" dirty="0"/>
          </a:p>
          <a:p>
            <a:r>
              <a:rPr lang="en-US" dirty="0" smtClean="0"/>
              <a:t>Or you can upload files by clicking on New (as seen to the left) and selecting File or Folder Upload; this will prompt you to find your file(s) saved on your computer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upload documents, images, audio, and video into your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1"/>
            <a:ext cx="6019800" cy="208397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Practice:</a:t>
            </a:r>
          </a:p>
          <a:p>
            <a:pPr lvl="1"/>
            <a:r>
              <a:rPr lang="en-US" sz="2000" dirty="0" smtClean="0"/>
              <a:t>Upload a document from your computer</a:t>
            </a:r>
          </a:p>
          <a:p>
            <a:pPr lvl="1"/>
            <a:r>
              <a:rPr lang="en-US" sz="2000" dirty="0" smtClean="0"/>
              <a:t>Upload an image from your computer</a:t>
            </a:r>
          </a:p>
          <a:p>
            <a:pPr lvl="1"/>
            <a:r>
              <a:rPr lang="en-US" sz="2000" dirty="0" smtClean="0"/>
              <a:t>Upload a video from your computer</a:t>
            </a:r>
          </a:p>
          <a:p>
            <a:pPr lvl="1"/>
            <a:r>
              <a:rPr lang="en-US" sz="2000" dirty="0" smtClean="0"/>
              <a:t>Upload an audio file from your computer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how to upload different file types </a:t>
            </a:r>
            <a:r>
              <a:rPr lang="en-US" dirty="0" smtClean="0"/>
              <a:t>(cont.)</a:t>
            </a:r>
            <a:endParaRPr lang="en-US" dirty="0"/>
          </a:p>
        </p:txBody>
      </p:sp>
      <p:pic>
        <p:nvPicPr>
          <p:cNvPr id="6146" name="Picture 2" descr="C:\Users\88609\Desktop\Google_Docs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2061">
            <a:off x="150828" y="3889205"/>
            <a:ext cx="2405407" cy="2405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88609\Desktop\no-image-icon-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1597">
            <a:off x="6059853" y="4345167"/>
            <a:ext cx="2516188" cy="19928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24963">
            <a:off x="3059678" y="3998683"/>
            <a:ext cx="2381250" cy="23812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88609\Desktop\volume_u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163">
            <a:off x="6248399" y="1849456"/>
            <a:ext cx="2139099" cy="2139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how to organize files/folders</a:t>
            </a:r>
            <a:endParaRPr lang="en-US" dirty="0"/>
          </a:p>
        </p:txBody>
      </p:sp>
      <p:pic>
        <p:nvPicPr>
          <p:cNvPr id="5122" name="Picture 2" descr="C:\Users\88609\Desktop\Google-Drive-Colores-Progres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598"/>
            <a:ext cx="5562376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0976" y="1828800"/>
            <a:ext cx="3124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rename a file by right clicking on it and selecting Rename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color code your folders by right clicking, select Change color, and choose your color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4887011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create a new folder by right clicking and selecting New folder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You can move files and folders to other created folders by right clicking on them, choosing Move to, and selecting where you want it to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92</TotalTime>
  <Words>574</Words>
  <Application>Microsoft Office PowerPoint</Application>
  <PresentationFormat>On-screen Show (4:3)</PresentationFormat>
  <Paragraphs>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Tech Drop In: Google Drive</vt:lpstr>
      <vt:lpstr>Objectives</vt:lpstr>
      <vt:lpstr>Open Google Chrome</vt:lpstr>
      <vt:lpstr>Connect work email to Google</vt:lpstr>
      <vt:lpstr>www.drive.google.com </vt:lpstr>
      <vt:lpstr>Understand how to view your drive</vt:lpstr>
      <vt:lpstr>Practice how to upload different file types </vt:lpstr>
      <vt:lpstr>Practice how to upload different file types (cont.)</vt:lpstr>
      <vt:lpstr>Practice how to organize files/folders</vt:lpstr>
      <vt:lpstr>Search and sort files/folders</vt:lpstr>
      <vt:lpstr>Download files</vt:lpstr>
      <vt:lpstr>Share with others</vt:lpstr>
      <vt:lpstr>resources</vt:lpstr>
    </vt:vector>
  </TitlesOfParts>
  <Company>Bon Secours Health System,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Marsh, Julie K</dc:creator>
  <cp:lastModifiedBy>Marsh, Julie K</cp:lastModifiedBy>
  <cp:revision>15</cp:revision>
  <dcterms:created xsi:type="dcterms:W3CDTF">2016-10-11T19:10:00Z</dcterms:created>
  <dcterms:modified xsi:type="dcterms:W3CDTF">2016-10-12T18:47:17Z</dcterms:modified>
</cp:coreProperties>
</file>